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87124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3375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9757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892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0937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34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1411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665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03054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47800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3373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5331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67205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9852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40094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0358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9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2819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5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8477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06FC120F-C842-4FA2-9F7B-DB0847710FF6}" type="datetimeFigureOut">
              <a:rPr lang="en-US" smtClean="0"/>
              <a:t>29-Jun-23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021E2311-A7A8-45BC-99DA-D7B15DA26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7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0B46-B6CF-A314-12EB-788274D3C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Django</a:t>
            </a:r>
            <a:br>
              <a:rPr lang="en-US" dirty="0"/>
            </a:br>
            <a:r>
              <a:rPr lang="en-US" sz="4800" dirty="0"/>
              <a:t>Online Video </a:t>
            </a:r>
            <a:r>
              <a:rPr lang="en-US" sz="4800" dirty="0" err="1"/>
              <a:t>Pozivi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B8730-DB33-ACD2-CAC8-94E0E09536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Student: Uros Stojanovic</a:t>
            </a:r>
          </a:p>
          <a:p>
            <a:endParaRPr lang="en-US" dirty="0"/>
          </a:p>
          <a:p>
            <a:r>
              <a:rPr lang="en-US" dirty="0"/>
              <a:t>Mentor: Ana </a:t>
            </a:r>
            <a:r>
              <a:rPr lang="en-US" dirty="0" err="1"/>
              <a:t>Gavrovska</a:t>
            </a:r>
            <a:r>
              <a:rPr lang="en-US" dirty="0"/>
              <a:t>, docent</a:t>
            </a:r>
          </a:p>
        </p:txBody>
      </p:sp>
    </p:spTree>
    <p:extLst>
      <p:ext uri="{BB962C8B-B14F-4D97-AF65-F5344CB8AC3E}">
        <p14:creationId xmlns:p14="http://schemas.microsoft.com/office/powerpoint/2010/main" val="2929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42D8A20-D298-1788-271B-2CCAD4FCE8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" b="7688"/>
          <a:stretch>
            <a:fillRect/>
          </a:stretch>
        </p:blipFill>
        <p:spPr>
          <a:xfrm flipH="1" flipV="1">
            <a:off x="0" y="729926"/>
            <a:ext cx="3581400" cy="53887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6E596-2B25-0556-DAEC-2CF6603AA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7523970" cy="3872988"/>
          </a:xfrm>
        </p:spPr>
        <p:txBody>
          <a:bodyPr>
            <a:normAutofit/>
          </a:bodyPr>
          <a:lstStyle/>
          <a:p>
            <a:r>
              <a:rPr lang="en-US" sz="1600" dirty="0"/>
              <a:t>Django je </a:t>
            </a:r>
            <a:r>
              <a:rPr lang="en-US" sz="1600" dirty="0" err="1"/>
              <a:t>složeni</a:t>
            </a:r>
            <a:r>
              <a:rPr lang="en-US" sz="1600" dirty="0"/>
              <a:t> web </a:t>
            </a:r>
            <a:r>
              <a:rPr lang="en-US" sz="1600" dirty="0" err="1"/>
              <a:t>okvir</a:t>
            </a:r>
            <a:r>
              <a:rPr lang="en-US" sz="1600" dirty="0"/>
              <a:t> Open-code </a:t>
            </a:r>
            <a:r>
              <a:rPr lang="en-US" sz="1600" dirty="0" err="1"/>
              <a:t>tipa</a:t>
            </a:r>
            <a:r>
              <a:rPr lang="en-US" sz="1600" dirty="0"/>
              <a:t> </a:t>
            </a:r>
            <a:r>
              <a:rPr lang="en-US" sz="1600" dirty="0" err="1"/>
              <a:t>baziran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Pythonu</a:t>
            </a:r>
            <a:r>
              <a:rPr lang="en-US" sz="1600" dirty="0"/>
              <a:t> koji </a:t>
            </a:r>
            <a:r>
              <a:rPr lang="en-US" sz="1600" dirty="0" err="1"/>
              <a:t>omogućuje</a:t>
            </a:r>
            <a:r>
              <a:rPr lang="en-US" sz="1600" dirty="0"/>
              <a:t> </a:t>
            </a:r>
            <a:r>
              <a:rPr lang="en-US" sz="1600" dirty="0" err="1"/>
              <a:t>brzu</a:t>
            </a:r>
            <a:endParaRPr lang="en-US" sz="1600" dirty="0"/>
          </a:p>
          <a:p>
            <a:r>
              <a:rPr lang="en-US" sz="1600" dirty="0" err="1"/>
              <a:t>izradu</a:t>
            </a:r>
            <a:r>
              <a:rPr lang="en-US" sz="1600" dirty="0"/>
              <a:t> </a:t>
            </a:r>
            <a:r>
              <a:rPr lang="en-US" sz="1600" dirty="0" err="1"/>
              <a:t>skalabilnih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sigurnih</a:t>
            </a:r>
            <a:r>
              <a:rPr lang="en-US" sz="1600" dirty="0"/>
              <a:t> web </a:t>
            </a:r>
            <a:r>
              <a:rPr lang="en-US" sz="1600" dirty="0" err="1"/>
              <a:t>aplikacija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Sa </a:t>
            </a:r>
            <a:r>
              <a:rPr lang="en-US" sz="1600" dirty="0" err="1"/>
              <a:t>svojim</a:t>
            </a:r>
            <a:r>
              <a:rPr lang="en-US" sz="1600" dirty="0"/>
              <a:t> </a:t>
            </a:r>
            <a:r>
              <a:rPr lang="en-US" sz="1600" dirty="0" err="1"/>
              <a:t>širokim</a:t>
            </a:r>
            <a:r>
              <a:rPr lang="en-US" sz="1600" dirty="0"/>
              <a:t> </a:t>
            </a:r>
            <a:r>
              <a:rPr lang="en-US" sz="1600" dirty="0" err="1"/>
              <a:t>asortimanom</a:t>
            </a:r>
            <a:r>
              <a:rPr lang="en-US" sz="1600" dirty="0"/>
              <a:t> </a:t>
            </a:r>
            <a:r>
              <a:rPr lang="en-US" sz="1600" dirty="0" err="1"/>
              <a:t>ugrađenih</a:t>
            </a:r>
            <a:r>
              <a:rPr lang="en-US" sz="1600" dirty="0"/>
              <a:t> </a:t>
            </a:r>
            <a:r>
              <a:rPr lang="en-US" sz="1600" dirty="0" err="1"/>
              <a:t>funkcionalnosti</a:t>
            </a:r>
            <a:r>
              <a:rPr lang="en-US" sz="1600" dirty="0"/>
              <a:t> </a:t>
            </a:r>
            <a:r>
              <a:rPr lang="en-US" sz="1600" dirty="0" err="1"/>
              <a:t>kao</a:t>
            </a:r>
            <a:r>
              <a:rPr lang="en-US" sz="1600" dirty="0"/>
              <a:t> </a:t>
            </a:r>
            <a:r>
              <a:rPr lang="en-US" sz="1600" dirty="0" err="1"/>
              <a:t>što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ORM za </a:t>
            </a:r>
            <a:r>
              <a:rPr lang="en-US" sz="1600" dirty="0" err="1"/>
              <a:t>jednostavno</a:t>
            </a:r>
            <a:r>
              <a:rPr lang="en-US" sz="1600" dirty="0"/>
              <a:t> </a:t>
            </a:r>
            <a:r>
              <a:rPr lang="en-US" sz="1600" dirty="0" err="1"/>
              <a:t>upravljanje</a:t>
            </a:r>
            <a:r>
              <a:rPr lang="en-US" sz="1600" dirty="0"/>
              <a:t> </a:t>
            </a:r>
            <a:r>
              <a:rPr lang="en-US" sz="1600" dirty="0" err="1"/>
              <a:t>bazama</a:t>
            </a:r>
            <a:r>
              <a:rPr lang="en-US" sz="1600" dirty="0"/>
              <a:t> </a:t>
            </a:r>
            <a:r>
              <a:rPr lang="en-US" sz="1600" dirty="0" err="1"/>
              <a:t>podataka</a:t>
            </a:r>
            <a:r>
              <a:rPr lang="en-US" sz="1600" dirty="0"/>
              <a:t>, </a:t>
            </a:r>
            <a:r>
              <a:rPr lang="en-US" sz="1600" dirty="0" err="1"/>
              <a:t>autentikacija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autorizacija</a:t>
            </a:r>
            <a:r>
              <a:rPr lang="en-US" sz="1600" dirty="0"/>
              <a:t> </a:t>
            </a:r>
            <a:r>
              <a:rPr lang="en-US" sz="1600" dirty="0" err="1"/>
              <a:t>korisnika</a:t>
            </a:r>
            <a:r>
              <a:rPr lang="en-US" sz="1600" dirty="0"/>
              <a:t>, </a:t>
            </a:r>
            <a:r>
              <a:rPr lang="en-US" sz="1600" dirty="0" err="1"/>
              <a:t>podrška</a:t>
            </a:r>
            <a:r>
              <a:rPr lang="en-US" sz="1600" dirty="0"/>
              <a:t> za </a:t>
            </a:r>
            <a:r>
              <a:rPr lang="en-US" sz="1600" dirty="0" err="1"/>
              <a:t>globalizaciju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lokalizaciju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Django </a:t>
            </a:r>
            <a:r>
              <a:rPr lang="en-US" sz="1600" dirty="0" err="1"/>
              <a:t>olakšava</a:t>
            </a:r>
            <a:r>
              <a:rPr lang="en-US" sz="1600" dirty="0"/>
              <a:t> </a:t>
            </a:r>
            <a:r>
              <a:rPr lang="en-US" sz="1600" dirty="0" err="1"/>
              <a:t>razvoj</a:t>
            </a:r>
            <a:r>
              <a:rPr lang="en-US" sz="1600" dirty="0"/>
              <a:t> </a:t>
            </a:r>
            <a:r>
              <a:rPr lang="en-US" sz="1600" dirty="0" err="1"/>
              <a:t>kompleksnih</a:t>
            </a:r>
            <a:r>
              <a:rPr lang="en-US" sz="1600" dirty="0"/>
              <a:t> </a:t>
            </a:r>
            <a:r>
              <a:rPr lang="en-US" sz="1600" dirty="0" err="1"/>
              <a:t>projekata</a:t>
            </a:r>
            <a:r>
              <a:rPr lang="en-US" sz="1600" dirty="0"/>
              <a:t>.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1952BE3-B382-29DD-6A8E-2D57EB75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 je Django?</a:t>
            </a:r>
          </a:p>
        </p:txBody>
      </p:sp>
    </p:spTree>
    <p:extLst>
      <p:ext uri="{BB962C8B-B14F-4D97-AF65-F5344CB8AC3E}">
        <p14:creationId xmlns:p14="http://schemas.microsoft.com/office/powerpoint/2010/main" val="246702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B5F9810-AE63-E661-4DF8-A4EA2C9F94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" b="7688"/>
          <a:stretch>
            <a:fillRect/>
          </a:stretch>
        </p:blipFill>
        <p:spPr>
          <a:xfrm flipH="1" flipV="1">
            <a:off x="0" y="729926"/>
            <a:ext cx="3581400" cy="538877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308CC-BB19-F012-CB9E-D20B3C5931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Sigurnost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2DA1-30ED-A2A7-08A7-13BABD53AB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Osmišljen</a:t>
            </a:r>
            <a:r>
              <a:rPr lang="en-US" dirty="0"/>
              <a:t> </a:t>
            </a:r>
            <a:r>
              <a:rPr lang="en-US" dirty="0" err="1"/>
              <a:t>oko</a:t>
            </a:r>
            <a:r>
              <a:rPr lang="en-US" dirty="0"/>
              <a:t> </a:t>
            </a:r>
            <a:r>
              <a:rPr lang="en-US" dirty="0" err="1"/>
              <a:t>pružanja</a:t>
            </a:r>
            <a:r>
              <a:rPr lang="en-US" dirty="0"/>
              <a:t> </a:t>
            </a:r>
            <a:r>
              <a:rPr lang="en-US" dirty="0" err="1"/>
              <a:t>sigurnog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pouzdanog</a:t>
            </a:r>
            <a:endParaRPr lang="en-US" dirty="0"/>
          </a:p>
          <a:p>
            <a:r>
              <a:rPr lang="en-US" dirty="0" err="1"/>
              <a:t>okruženje</a:t>
            </a:r>
            <a:r>
              <a:rPr lang="en-US" dirty="0"/>
              <a:t> za </a:t>
            </a:r>
            <a:r>
              <a:rPr lang="en-US" dirty="0" err="1"/>
              <a:t>izradu</a:t>
            </a:r>
            <a:r>
              <a:rPr lang="en-US" dirty="0"/>
              <a:t> web </a:t>
            </a:r>
            <a:r>
              <a:rPr lang="en-US" dirty="0" err="1"/>
              <a:t>aplikacija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21B93-5E7B-EEA3-042E-B60512555D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Omogućuje</a:t>
            </a:r>
            <a:r>
              <a:rPr lang="en-US" dirty="0"/>
              <a:t> </a:t>
            </a:r>
            <a:r>
              <a:rPr lang="en-US" dirty="0" err="1"/>
              <a:t>nam</a:t>
            </a:r>
            <a:endParaRPr lang="en-US" dirty="0"/>
          </a:p>
          <a:p>
            <a:r>
              <a:rPr lang="en-US" dirty="0" err="1"/>
              <a:t>brzu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efikasnu</a:t>
            </a:r>
            <a:r>
              <a:rPr lang="en-US" dirty="0"/>
              <a:t> </a:t>
            </a:r>
            <a:r>
              <a:rPr lang="en-US" dirty="0" err="1"/>
              <a:t>izradu</a:t>
            </a:r>
            <a:r>
              <a:rPr lang="en-US" dirty="0"/>
              <a:t> </a:t>
            </a:r>
            <a:r>
              <a:rPr lang="en-US" dirty="0" err="1"/>
              <a:t>veb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D38A8C-05BF-B386-E842-C2FA42C964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Django ima aktivnu zajednicu programera</a:t>
            </a:r>
            <a:r>
              <a:rPr lang="en-US" dirty="0"/>
              <a:t> I </a:t>
            </a:r>
            <a:r>
              <a:rPr lang="en-US" dirty="0" err="1"/>
              <a:t>bogatu</a:t>
            </a:r>
            <a:r>
              <a:rPr lang="en-US" dirty="0"/>
              <a:t> </a:t>
            </a:r>
            <a:r>
              <a:rPr lang="en-US" dirty="0" err="1"/>
              <a:t>dokumentaciju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0CA208-30D9-E349-3691-8EF1D87D93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Nudi</a:t>
            </a:r>
            <a:r>
              <a:rPr lang="en-US" dirty="0"/>
              <a:t> </a:t>
            </a:r>
            <a:r>
              <a:rPr lang="en-US" dirty="0" err="1"/>
              <a:t>fleksibilnost</a:t>
            </a:r>
            <a:r>
              <a:rPr lang="en-US" dirty="0"/>
              <a:t> u</a:t>
            </a:r>
          </a:p>
          <a:p>
            <a:r>
              <a:rPr lang="en-US" dirty="0" err="1"/>
              <a:t>oblikovanju</a:t>
            </a:r>
            <a:r>
              <a:rPr lang="en-US" dirty="0"/>
              <a:t> </a:t>
            </a:r>
            <a:r>
              <a:rPr lang="en-US" dirty="0" err="1"/>
              <a:t>arhitekture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podržava</a:t>
            </a:r>
            <a:r>
              <a:rPr lang="en-US" dirty="0"/>
              <a:t> </a:t>
            </a:r>
            <a:r>
              <a:rPr lang="en-US" dirty="0" err="1"/>
              <a:t>modularnost</a:t>
            </a:r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6D7C0D-6C56-55B8-0953-3DE2B6DCE2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Brzina</a:t>
            </a:r>
            <a:r>
              <a:rPr lang="en-US" dirty="0"/>
              <a:t> </a:t>
            </a:r>
            <a:r>
              <a:rPr lang="en-US" dirty="0" err="1"/>
              <a:t>izrade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BC9D03-2F6D-D6D5-5EE1-F5A30750655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zajednica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2039FC-F157-05EC-1B62-B3DDAA9497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skalabilnost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5687CF-9CBF-F34A-AFF5-F87EBD13B8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6B1F31-1B71-ACC9-A3A1-F0ACF7A452F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247A61-7A8D-7108-1A35-9C2BB987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znacaj</a:t>
            </a:r>
            <a:r>
              <a:rPr lang="en-US" dirty="0"/>
              <a:t> Django-a</a:t>
            </a:r>
          </a:p>
        </p:txBody>
      </p:sp>
    </p:spTree>
    <p:extLst>
      <p:ext uri="{BB962C8B-B14F-4D97-AF65-F5344CB8AC3E}">
        <p14:creationId xmlns:p14="http://schemas.microsoft.com/office/powerpoint/2010/main" val="78806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188736B-5704-6CB1-71DD-2DA540EF8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6E596-2B25-0556-DAEC-2CF6603AA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7523970" cy="3872988"/>
          </a:xfrm>
        </p:spPr>
        <p:txBody>
          <a:bodyPr>
            <a:normAutofit/>
          </a:bodyPr>
          <a:lstStyle/>
          <a:p>
            <a:r>
              <a:rPr lang="en-US" sz="1600" dirty="0" err="1"/>
              <a:t>Cilj</a:t>
            </a:r>
            <a:r>
              <a:rPr lang="en-US" sz="1600" dirty="0"/>
              <a:t> </a:t>
            </a:r>
            <a:r>
              <a:rPr lang="en-US" sz="1600" dirty="0" err="1"/>
              <a:t>ovog</a:t>
            </a:r>
            <a:r>
              <a:rPr lang="en-US" sz="1600" dirty="0"/>
              <a:t> </a:t>
            </a:r>
            <a:r>
              <a:rPr lang="en-US" sz="1600" dirty="0" err="1"/>
              <a:t>projekta</a:t>
            </a:r>
            <a:r>
              <a:rPr lang="en-US" sz="1600" dirty="0"/>
              <a:t> je </a:t>
            </a:r>
            <a:r>
              <a:rPr lang="en-US" sz="1600" dirty="0" err="1"/>
              <a:t>razviti</a:t>
            </a:r>
            <a:r>
              <a:rPr lang="en-US" sz="1600" dirty="0"/>
              <a:t> </a:t>
            </a:r>
            <a:r>
              <a:rPr lang="en-US" sz="1600" dirty="0" err="1"/>
              <a:t>veb</a:t>
            </a:r>
            <a:r>
              <a:rPr lang="en-US" sz="1600" dirty="0"/>
              <a:t> </a:t>
            </a:r>
            <a:r>
              <a:rPr lang="en-US" sz="1600" dirty="0" err="1"/>
              <a:t>aplikaciju</a:t>
            </a:r>
            <a:r>
              <a:rPr lang="en-US" sz="1600" dirty="0"/>
              <a:t> </a:t>
            </a:r>
            <a:r>
              <a:rPr lang="en-US" sz="1600" dirty="0" err="1"/>
              <a:t>koristeci</a:t>
            </a:r>
            <a:r>
              <a:rPr lang="en-US" sz="1600" dirty="0"/>
              <a:t> Django </a:t>
            </a:r>
            <a:r>
              <a:rPr lang="en-US" sz="1600" dirty="0" err="1"/>
              <a:t>okvir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 err="1"/>
              <a:t>Aplikacija</a:t>
            </a:r>
            <a:r>
              <a:rPr lang="en-US" sz="1600" dirty="0"/>
              <a:t> </a:t>
            </a:r>
            <a:r>
              <a:rPr lang="en-US" sz="1600" dirty="0" err="1"/>
              <a:t>treba</a:t>
            </a:r>
            <a:r>
              <a:rPr lang="en-US" sz="1600" dirty="0"/>
              <a:t> da </a:t>
            </a:r>
            <a:r>
              <a:rPr lang="en-US" sz="1600" dirty="0" err="1"/>
              <a:t>omogući</a:t>
            </a:r>
            <a:r>
              <a:rPr lang="en-US" sz="1600" dirty="0"/>
              <a:t> </a:t>
            </a:r>
            <a:r>
              <a:rPr lang="en-US" sz="1600" dirty="0" err="1"/>
              <a:t>korisnicima</a:t>
            </a:r>
            <a:r>
              <a:rPr lang="en-US" sz="1600" dirty="0"/>
              <a:t> da se </a:t>
            </a:r>
            <a:r>
              <a:rPr lang="en-US" sz="1600" dirty="0" err="1"/>
              <a:t>međusobno</a:t>
            </a:r>
            <a:r>
              <a:rPr lang="en-US" sz="1600" dirty="0"/>
              <a:t> </a:t>
            </a:r>
            <a:r>
              <a:rPr lang="en-US" sz="1600" dirty="0" err="1"/>
              <a:t>povežu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komuniciraju</a:t>
            </a:r>
            <a:r>
              <a:rPr lang="en-US" sz="1600" dirty="0"/>
              <a:t> </a:t>
            </a:r>
            <a:r>
              <a:rPr lang="en-US" sz="1600" dirty="0" err="1"/>
              <a:t>putem</a:t>
            </a:r>
            <a:r>
              <a:rPr lang="en-US" sz="1600" dirty="0"/>
              <a:t> video </a:t>
            </a:r>
            <a:r>
              <a:rPr lang="en-US" sz="1600" dirty="0" err="1"/>
              <a:t>poziva</a:t>
            </a:r>
            <a:r>
              <a:rPr lang="en-US" sz="1600" dirty="0"/>
              <a:t> u </a:t>
            </a:r>
            <a:r>
              <a:rPr lang="en-US" sz="1600" dirty="0" err="1"/>
              <a:t>stvarnom</a:t>
            </a:r>
            <a:r>
              <a:rPr lang="en-US" sz="1600" dirty="0"/>
              <a:t> </a:t>
            </a:r>
            <a:r>
              <a:rPr lang="en-US" sz="1600" dirty="0" err="1"/>
              <a:t>vremenu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U </a:t>
            </a:r>
            <a:r>
              <a:rPr lang="en-US" sz="1600" dirty="0" err="1"/>
              <a:t>osnovi</a:t>
            </a:r>
            <a:r>
              <a:rPr lang="en-US" sz="1600" dirty="0"/>
              <a:t> je </a:t>
            </a:r>
            <a:r>
              <a:rPr lang="en-US" sz="1600" dirty="0" err="1"/>
              <a:t>kucan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en-US" sz="1600" dirty="0" err="1"/>
              <a:t>korišćenjem</a:t>
            </a:r>
            <a:r>
              <a:rPr lang="en-US" sz="1600" dirty="0"/>
              <a:t> </a:t>
            </a:r>
            <a:r>
              <a:rPr lang="en-US" sz="1600" dirty="0" err="1"/>
              <a:t>programskih</a:t>
            </a:r>
            <a:r>
              <a:rPr lang="en-US" sz="1600" dirty="0"/>
              <a:t> </a:t>
            </a:r>
            <a:r>
              <a:rPr lang="en-US" sz="1600" dirty="0" err="1"/>
              <a:t>jezika</a:t>
            </a:r>
            <a:r>
              <a:rPr lang="en-US" sz="1600" dirty="0"/>
              <a:t> html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css</a:t>
            </a:r>
            <a:r>
              <a:rPr lang="en-US" sz="1600" dirty="0"/>
              <a:t> za front-</a:t>
            </a:r>
          </a:p>
          <a:p>
            <a:r>
              <a:rPr lang="en-US" sz="1600" dirty="0"/>
              <a:t>end, a </a:t>
            </a:r>
            <a:r>
              <a:rPr lang="en-US" sz="1600" dirty="0" err="1"/>
              <a:t>korisceni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java </a:t>
            </a:r>
            <a:r>
              <a:rPr lang="en-US" sz="1600" dirty="0" err="1"/>
              <a:t>skrip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python </a:t>
            </a:r>
            <a:r>
              <a:rPr lang="en-US" sz="1600" dirty="0" err="1"/>
              <a:t>uz</a:t>
            </a:r>
            <a:r>
              <a:rPr lang="en-US" sz="1600" dirty="0"/>
              <a:t> </a:t>
            </a:r>
            <a:r>
              <a:rPr lang="en-US" sz="1600" dirty="0" err="1"/>
              <a:t>django</a:t>
            </a:r>
            <a:r>
              <a:rPr lang="en-US" sz="1600" dirty="0"/>
              <a:t> </a:t>
            </a:r>
            <a:r>
              <a:rPr lang="en-US" sz="1600" dirty="0" err="1"/>
              <a:t>ekstenziju</a:t>
            </a:r>
            <a:r>
              <a:rPr lang="en-US" sz="1600" dirty="0"/>
              <a:t> za back-end.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1952BE3-B382-29DD-6A8E-2D57EB75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Projekat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1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089D46-3E86-285B-87DC-6DBFE7615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-137" r="22528" b="137"/>
          <a:stretch/>
        </p:blipFill>
        <p:spPr>
          <a:xfrm>
            <a:off x="5429625" y="-9376"/>
            <a:ext cx="7196138" cy="68673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8CE22D-F34A-9F22-A526-868E10F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6574" y="1672143"/>
            <a:ext cx="6019802" cy="3513714"/>
          </a:xfrm>
        </p:spPr>
        <p:txBody>
          <a:bodyPr/>
          <a:lstStyle/>
          <a:p>
            <a:r>
              <a:rPr lang="en-US" dirty="0" err="1"/>
              <a:t>Odabir</a:t>
            </a:r>
            <a:r>
              <a:rPr lang="en-US" dirty="0"/>
              <a:t> </a:t>
            </a:r>
            <a:r>
              <a:rPr lang="en-US" dirty="0" err="1"/>
              <a:t>prostorije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A3E33-8186-71B8-DE04-F3DF3EE5EC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003" y="3007594"/>
            <a:ext cx="4850550" cy="1731145"/>
          </a:xfrm>
        </p:spPr>
        <p:txBody>
          <a:bodyPr/>
          <a:lstStyle/>
          <a:p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lobby koji </a:t>
            </a:r>
            <a:r>
              <a:rPr lang="en-US" dirty="0" err="1"/>
              <a:t>dozvoljava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 da </a:t>
            </a:r>
            <a:r>
              <a:rPr lang="en-US" dirty="0" err="1"/>
              <a:t>formiraju</a:t>
            </a:r>
            <a:r>
              <a:rPr lang="en-US" dirty="0"/>
              <a:t> </a:t>
            </a:r>
            <a:r>
              <a:rPr lang="en-US" dirty="0" err="1"/>
              <a:t>nove</a:t>
            </a:r>
            <a:r>
              <a:rPr lang="en-US" dirty="0"/>
              <a:t> </a:t>
            </a:r>
            <a:r>
              <a:rPr lang="en-US" dirty="0" err="1"/>
              <a:t>pozive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ulaze</a:t>
            </a:r>
            <a:r>
              <a:rPr lang="en-US" dirty="0"/>
              <a:t> u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postojeće</a:t>
            </a:r>
            <a:r>
              <a:rPr lang="en-US" dirty="0"/>
              <a:t>. </a:t>
            </a:r>
            <a:r>
              <a:rPr lang="en-US" dirty="0" err="1"/>
              <a:t>Unosom</a:t>
            </a:r>
            <a:r>
              <a:rPr lang="en-US" dirty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prostorije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ne </a:t>
            </a:r>
            <a:r>
              <a:rPr lang="en-US" dirty="0" err="1"/>
              <a:t>postoji</a:t>
            </a:r>
            <a:r>
              <a:rPr lang="en-US" dirty="0"/>
              <a:t> u textbox </a:t>
            </a:r>
            <a:r>
              <a:rPr lang="en-US" dirty="0" err="1"/>
              <a:t>kreira</a:t>
            </a:r>
            <a:r>
              <a:rPr lang="en-US" dirty="0"/>
              <a:t> se nova soba.</a:t>
            </a:r>
          </a:p>
        </p:txBody>
      </p:sp>
    </p:spTree>
    <p:extLst>
      <p:ext uri="{BB962C8B-B14F-4D97-AF65-F5344CB8AC3E}">
        <p14:creationId xmlns:p14="http://schemas.microsoft.com/office/powerpoint/2010/main" val="242799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1BB687-7BF4-A942-8750-05AE0BC4BF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20175"/>
          <a:stretch/>
        </p:blipFill>
        <p:spPr>
          <a:xfrm>
            <a:off x="5012530" y="0"/>
            <a:ext cx="7196138" cy="68673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8CE22D-F34A-9F22-A526-868E10F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6574" y="1672143"/>
            <a:ext cx="6019802" cy="3513714"/>
          </a:xfrm>
        </p:spPr>
        <p:txBody>
          <a:bodyPr/>
          <a:lstStyle/>
          <a:p>
            <a:r>
              <a:rPr lang="en-US" dirty="0" err="1"/>
              <a:t>Prostorija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A3E33-8186-71B8-DE04-F3DF3EE5EC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003" y="3007594"/>
            <a:ext cx="4850550" cy="1731145"/>
          </a:xfrm>
        </p:spPr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ovoj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dobija</a:t>
            </a:r>
            <a:r>
              <a:rPr lang="en-US" dirty="0"/>
              <a:t> </a:t>
            </a:r>
            <a:r>
              <a:rPr lang="en-US" dirty="0" err="1"/>
              <a:t>upit</a:t>
            </a:r>
            <a:r>
              <a:rPr lang="en-US" dirty="0"/>
              <a:t> da li </a:t>
            </a:r>
            <a:r>
              <a:rPr lang="en-US" dirty="0" err="1"/>
              <a:t>dozvoljava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svojoj</a:t>
            </a:r>
            <a:r>
              <a:rPr lang="en-US" dirty="0"/>
              <a:t> </a:t>
            </a:r>
            <a:r>
              <a:rPr lang="en-US" dirty="0" err="1"/>
              <a:t>kameri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mikrofonu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. </a:t>
            </a:r>
            <a:r>
              <a:rPr lang="en-US" dirty="0" err="1"/>
              <a:t>Ništa</a:t>
            </a:r>
            <a:r>
              <a:rPr lang="en-US" dirty="0"/>
              <a:t> od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se ne </a:t>
            </a:r>
            <a:r>
              <a:rPr lang="en-US" dirty="0" err="1"/>
              <a:t>čuva</a:t>
            </a:r>
            <a:r>
              <a:rPr lang="en-US" dirty="0"/>
              <a:t> u </a:t>
            </a:r>
            <a:r>
              <a:rPr lang="en-US" dirty="0" err="1"/>
              <a:t>serveru</a:t>
            </a:r>
            <a:r>
              <a:rPr lang="en-US" dirty="0"/>
              <a:t>, </a:t>
            </a:r>
            <a:r>
              <a:rPr lang="en-US" dirty="0" err="1"/>
              <a:t>samo</a:t>
            </a:r>
            <a:r>
              <a:rPr lang="en-US" dirty="0"/>
              <a:t> u </a:t>
            </a:r>
            <a:r>
              <a:rPr lang="en-US" dirty="0" err="1"/>
              <a:t>lokalnim</a:t>
            </a:r>
            <a:r>
              <a:rPr lang="en-US" dirty="0"/>
              <a:t> cookies-</a:t>
            </a:r>
            <a:r>
              <a:rPr lang="en-US" dirty="0" err="1"/>
              <a:t>ima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252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AE1791-CEBB-B45B-DFE0-530DED73C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37" r="34383" b="-137"/>
          <a:stretch/>
        </p:blipFill>
        <p:spPr>
          <a:xfrm>
            <a:off x="5012530" y="0"/>
            <a:ext cx="7196138" cy="68673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8CE22D-F34A-9F22-A526-868E10F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6574" y="1672143"/>
            <a:ext cx="6019802" cy="3513714"/>
          </a:xfrm>
        </p:spPr>
        <p:txBody>
          <a:bodyPr/>
          <a:lstStyle/>
          <a:p>
            <a:r>
              <a:rPr lang="en-US" dirty="0" err="1"/>
              <a:t>Prostorija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A3E33-8186-71B8-DE04-F3DF3EE5EC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003" y="3007594"/>
            <a:ext cx="4850550" cy="1731145"/>
          </a:xfrm>
        </p:spPr>
        <p:txBody>
          <a:bodyPr/>
          <a:lstStyle/>
          <a:p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ulasku</a:t>
            </a:r>
            <a:r>
              <a:rPr lang="en-US" dirty="0"/>
              <a:t> </a:t>
            </a:r>
            <a:r>
              <a:rPr lang="en-US" dirty="0" err="1"/>
              <a:t>drugog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isti</a:t>
            </a:r>
            <a:r>
              <a:rPr lang="en-US" dirty="0"/>
              <a:t> link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kucanjem</a:t>
            </a:r>
            <a:r>
              <a:rPr lang="en-US" dirty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postojeće</a:t>
            </a:r>
            <a:r>
              <a:rPr lang="en-US" dirty="0"/>
              <a:t> </a:t>
            </a:r>
            <a:r>
              <a:rPr lang="en-US" dirty="0" err="1"/>
              <a:t>prostorije</a:t>
            </a:r>
            <a:r>
              <a:rPr lang="en-US" dirty="0"/>
              <a:t> u textbox lobby-a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inicira</a:t>
            </a:r>
            <a:r>
              <a:rPr lang="en-US" dirty="0"/>
              <a:t> se handshake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počinje</a:t>
            </a:r>
            <a:r>
              <a:rPr lang="en-US" dirty="0"/>
              <a:t> video </a:t>
            </a:r>
            <a:r>
              <a:rPr lang="en-US" dirty="0" err="1"/>
              <a:t>poziv</a:t>
            </a:r>
            <a:r>
              <a:rPr lang="en-US" dirty="0"/>
              <a:t>. </a:t>
            </a:r>
            <a:r>
              <a:rPr lang="en-US" dirty="0" err="1"/>
              <a:t>Konekcija</a:t>
            </a:r>
            <a:r>
              <a:rPr lang="en-US" dirty="0"/>
              <a:t> je </a:t>
            </a:r>
            <a:r>
              <a:rPr lang="en-US" dirty="0" err="1"/>
              <a:t>uspostavljena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 PTP (Peer-to-Peer)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potreban</a:t>
            </a:r>
            <a:r>
              <a:rPr lang="en-US" dirty="0"/>
              <a:t> </a:t>
            </a:r>
            <a:r>
              <a:rPr lang="en-US" dirty="0" err="1"/>
              <a:t>nikakav</a:t>
            </a:r>
            <a:r>
              <a:rPr lang="en-US" dirty="0"/>
              <a:t> server za </a:t>
            </a:r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veze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4280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F3A843-750B-C7B1-B6F6-2E2E099E60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96737-C585-BCED-B61B-46BED0CE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4677D-4287-4D65-6CD5-5B21B5BADC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9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962ADD1-D465-3F44-D235-B497BB5F14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7B596-49C0-E506-05A7-4245BFB55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Student: Uros Stojanovic</a:t>
            </a:r>
          </a:p>
          <a:p>
            <a:endParaRPr lang="en-US" sz="1800" dirty="0"/>
          </a:p>
          <a:p>
            <a:r>
              <a:rPr lang="en-US" sz="1800" dirty="0"/>
              <a:t>Mentor: Ana </a:t>
            </a:r>
            <a:r>
              <a:rPr lang="en-US" sz="1800" dirty="0" err="1"/>
              <a:t>Gavrovska</a:t>
            </a:r>
            <a:r>
              <a:rPr lang="en-US" sz="1800" dirty="0"/>
              <a:t>, docent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53121D-D2DF-8EBC-BF28-8CEF0339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paznji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44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75</TotalTime>
  <Words>302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Bierstadt</vt:lpstr>
      <vt:lpstr>Courier New</vt:lpstr>
      <vt:lpstr>Posterama</vt:lpstr>
      <vt:lpstr>Posterama Bold</vt:lpstr>
      <vt:lpstr>Office Theme</vt:lpstr>
      <vt:lpstr> Django Online Video Pozivi</vt:lpstr>
      <vt:lpstr>Sta je Django?</vt:lpstr>
      <vt:lpstr>znacaj Django-a</vt:lpstr>
      <vt:lpstr>Projekat</vt:lpstr>
      <vt:lpstr>Odabir prostorije</vt:lpstr>
      <vt:lpstr>Prostorija</vt:lpstr>
      <vt:lpstr>Prostorija</vt:lpstr>
      <vt:lpstr>Live demo</vt:lpstr>
      <vt:lpstr>Hvala na paznji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Django Online Video Pozivi</dc:title>
  <dc:creator>Uros Stojanovic</dc:creator>
  <cp:lastModifiedBy>Урош Стојановић</cp:lastModifiedBy>
  <cp:revision>5</cp:revision>
  <dcterms:created xsi:type="dcterms:W3CDTF">2023-06-30T03:42:44Z</dcterms:created>
  <dcterms:modified xsi:type="dcterms:W3CDTF">2023-06-29T19:59:30Z</dcterms:modified>
</cp:coreProperties>
</file>